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8DA74-CD79-002F-0EDF-3604C83D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6134EC-E541-8B89-2B42-6D86E4D55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5058C8-D875-3342-23F7-60FA37F5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893194-197A-1103-7971-E55A12CA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6AD2D6-5BE1-6487-974E-A303CAE0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92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76B57-9AF8-A93C-191B-805C785B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1DE413-9066-AE5D-4BFA-645808505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253461-D889-C70C-B77A-9BFA9E30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141D5-6EE3-C9AF-A925-3699A7BC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83BF7B-E641-17B4-3AA1-7BDDB8FB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72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92FEE3-82D9-8B25-98F2-6F57B8F97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9CF8F9-3802-0083-7311-8CC1993A8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D2B2F1-D6A7-5814-E4FA-2A1672D5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5633BA-B936-B3DB-C309-9E359721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BA0648-B63F-0C9F-7E5C-D76DE9D2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3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50C62-19D8-B396-C2AF-3D10DB69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8CA918-AA6A-A36A-48B1-E989C1F1B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EE90EA-C9C7-A680-F931-80AFD655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ADE7CA-127E-7C61-2867-0EC4DD09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AFDDF2-D17B-B95D-1DA5-DC7DAC0A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3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97094-1B34-F01A-20E4-250F8E0A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B3ABD6-3F7E-D3BE-5E97-8E69E603E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5F4969-CC7B-FAD0-32ED-087BFE66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640FA9-D0D1-D80A-6F9C-A38C671E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584E74-5B05-C89B-5F54-321BD070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01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107D4-8987-095D-8DE6-7900D497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4A792E-72C0-D9EA-4E94-F5D5CF23C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8E66F0-C935-DB33-C39F-FBD504F3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68E2E9-EA8D-C09D-BA43-E62CA312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F8D548-2DE0-CB8D-A819-F5FE523E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FF2FC9-3C84-F842-3C63-2C6E6032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75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7C87D-ED97-52B2-254A-0CC760A1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5F5E01-2B2B-B259-C00D-B1FBC862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065F07-42D7-74E6-7013-DEC3E3754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EA9D65-EB2D-D562-E5DE-9C7E695B4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B463BA-6A61-DD8F-123B-45C52C004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867C0BB-7FF1-AF2B-4975-AFB94E98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3510BD-4DD9-4C39-EAC3-63740863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9B17ABF-C5A0-39FF-7374-5B71F6AD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78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8A86E-1214-740E-DCCF-8C94C080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0C319A-68D1-1E0A-4C03-86F50BDD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C5F430-2362-9D1D-30B0-3297BE72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1406A3-4A7D-A4D6-7F55-EFD8DA5D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93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0A9E28-EF01-E052-FE4D-AA6EDD76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BD78F6-E46A-4993-8047-C054556A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C919AA-7D5E-25A3-506B-268F2F84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27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25B84-D5E2-491C-3E3C-2B25F947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754398-1089-5533-AE9F-F6D15A93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6E2934-E692-221D-E5A9-B78FA6A74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D1F609-5866-3E8D-4588-15E5359C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4FDD9B-BD7B-E42B-9639-2652E60F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4954D5-5FDA-8ADC-2910-0E5D6672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1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676A2-F5B9-5AD5-4582-BBCBEA66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794974D-E200-4787-9D86-84F7E2265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CBCBE7-B43A-4764-D2BC-CD631F8B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93A53F-7F24-77D8-DAFD-750BC03E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58D171-3572-057B-7B71-E2FB4CFA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3BA926-6EA6-86E2-0423-E77F8CFB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56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46334D-9D62-DFE2-A075-9836F99B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489150-AE6D-672F-4D68-12429285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F0A51A-63BF-920F-C0A6-7D3E893C0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F8B9-BD12-4842-A4BB-4174E6967CAE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5E477E-C153-EEA5-8706-C77521789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B81345-8649-0F51-571C-9F989AEA9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B91E-C8C8-4DDE-8A8E-78C922CD7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3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ionorte.org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71BBA4-5233-91BD-7511-8360634E6364}"/>
              </a:ext>
            </a:extLst>
          </p:cNvPr>
          <p:cNvSpPr txBox="1"/>
          <p:nvPr/>
        </p:nvSpPr>
        <p:spPr>
          <a:xfrm>
            <a:off x="728662" y="1500455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Tutorial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63E867-DE06-A938-6FE7-96A4FF66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6667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155A51C-F39C-CD92-5CD9-7F724C12C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3" r="882" b="4556"/>
          <a:stretch/>
        </p:blipFill>
        <p:spPr>
          <a:xfrm>
            <a:off x="4438650" y="1734414"/>
            <a:ext cx="7534275" cy="381017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3733174-605D-C84B-C896-A15DA39FF059}"/>
              </a:ext>
            </a:extLst>
          </p:cNvPr>
          <p:cNvSpPr txBox="1"/>
          <p:nvPr/>
        </p:nvSpPr>
        <p:spPr>
          <a:xfrm>
            <a:off x="495299" y="2823894"/>
            <a:ext cx="3943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Funcionalidades do Portal Bionorte para os Docentes</a:t>
            </a:r>
          </a:p>
        </p:txBody>
      </p:sp>
    </p:spTree>
    <p:extLst>
      <p:ext uri="{BB962C8B-B14F-4D97-AF65-F5344CB8AC3E}">
        <p14:creationId xmlns:p14="http://schemas.microsoft.com/office/powerpoint/2010/main" val="132773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137714F-4009-4264-2F04-20763C19E617}"/>
              </a:ext>
            </a:extLst>
          </p:cNvPr>
          <p:cNvSpPr txBox="1"/>
          <p:nvPr/>
        </p:nvSpPr>
        <p:spPr>
          <a:xfrm>
            <a:off x="885825" y="1009649"/>
            <a:ext cx="368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ACESSO AO SISTEMA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18E28A-F0EC-6CFB-1ED2-C85AE7487692}"/>
              </a:ext>
            </a:extLst>
          </p:cNvPr>
          <p:cNvSpPr txBox="1"/>
          <p:nvPr/>
        </p:nvSpPr>
        <p:spPr>
          <a:xfrm>
            <a:off x="885825" y="2093001"/>
            <a:ext cx="3752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entrar no sistema Bionorte, com computador, abra o site </a:t>
            </a:r>
            <a:r>
              <a:rPr lang="pt-BR" u="sng" dirty="0">
                <a:solidFill>
                  <a:srgbClr val="FF0000"/>
                </a:solidFill>
              </a:rPr>
              <a:t>https://</a:t>
            </a:r>
            <a:r>
              <a:rPr lang="pt-BR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Bionorte.org.br</a:t>
            </a:r>
            <a:r>
              <a:rPr lang="pt-BR" dirty="0"/>
              <a:t>. Na barra superior direita, clique no botão </a:t>
            </a:r>
            <a:r>
              <a:rPr lang="pt-BR" b="1" dirty="0"/>
              <a:t>Minha Conta</a:t>
            </a:r>
            <a:r>
              <a:rPr lang="pt-BR" u="sng" dirty="0"/>
              <a:t>,</a:t>
            </a:r>
            <a:r>
              <a:rPr lang="pt-BR" dirty="0"/>
              <a:t> digite suas credenciais de acesso e clique em </a:t>
            </a:r>
            <a:r>
              <a:rPr lang="pt-BR" b="1" dirty="0"/>
              <a:t>Entrar 	no Sistema.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640890-9344-0FFE-8D42-0AF6B2B1F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5" t="3674" r="6942" b="14874"/>
          <a:stretch/>
        </p:blipFill>
        <p:spPr>
          <a:xfrm>
            <a:off x="4886325" y="1638300"/>
            <a:ext cx="7010400" cy="43815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58451FF-2A14-E5CB-85AE-DA8F571EAE02}"/>
              </a:ext>
            </a:extLst>
          </p:cNvPr>
          <p:cNvSpPr/>
          <p:nvPr/>
        </p:nvSpPr>
        <p:spPr>
          <a:xfrm>
            <a:off x="7800975" y="4124326"/>
            <a:ext cx="1447800" cy="990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E9E8BF-8D91-4B61-925E-D92482767AF3}"/>
              </a:ext>
            </a:extLst>
          </p:cNvPr>
          <p:cNvSpPr/>
          <p:nvPr/>
        </p:nvSpPr>
        <p:spPr>
          <a:xfrm>
            <a:off x="10629900" y="2314575"/>
            <a:ext cx="609600" cy="352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58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D89066D-FA32-870B-108A-473478DF20A9}"/>
              </a:ext>
            </a:extLst>
          </p:cNvPr>
          <p:cNvSpPr txBox="1"/>
          <p:nvPr/>
        </p:nvSpPr>
        <p:spPr>
          <a:xfrm>
            <a:off x="885825" y="1026582"/>
            <a:ext cx="6429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LANÇAR NOTAS DAS DISCIPLINAS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5B036B-E137-050F-7464-C8FE68FA3889}"/>
              </a:ext>
            </a:extLst>
          </p:cNvPr>
          <p:cNvSpPr txBox="1"/>
          <p:nvPr/>
        </p:nvSpPr>
        <p:spPr>
          <a:xfrm>
            <a:off x="885825" y="2093001"/>
            <a:ext cx="375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lançar as notas de uma disciplinas, o docente deve clicar em </a:t>
            </a:r>
            <a:r>
              <a:rPr lang="pt-BR" b="1" dirty="0"/>
              <a:t>Lançar Notas</a:t>
            </a:r>
            <a:r>
              <a:rPr lang="pt-BR" dirty="0"/>
              <a:t> e em seguida, localizar a disciplina que deseja e clicar no Botão </a:t>
            </a:r>
            <a:r>
              <a:rPr lang="pt-BR" b="1" dirty="0"/>
              <a:t>Lançar Notas.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881E44-F72E-6D1B-7035-F8107B699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" b="39259"/>
          <a:stretch/>
        </p:blipFill>
        <p:spPr>
          <a:xfrm>
            <a:off x="3386668" y="3627192"/>
            <a:ext cx="8805332" cy="265994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25AF508-7812-FC78-1BC6-AC90F3AD0A20}"/>
              </a:ext>
            </a:extLst>
          </p:cNvPr>
          <p:cNvSpPr/>
          <p:nvPr/>
        </p:nvSpPr>
        <p:spPr>
          <a:xfrm>
            <a:off x="3386668" y="4046386"/>
            <a:ext cx="6096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80B73AD-6AC6-0C3E-D1A9-3EA754E44780}"/>
              </a:ext>
            </a:extLst>
          </p:cNvPr>
          <p:cNvSpPr/>
          <p:nvPr/>
        </p:nvSpPr>
        <p:spPr>
          <a:xfrm>
            <a:off x="11053236" y="4160686"/>
            <a:ext cx="537633" cy="3965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36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5286EA5-B225-F534-2F2C-E32FF594C9ED}"/>
              </a:ext>
            </a:extLst>
          </p:cNvPr>
          <p:cNvSpPr txBox="1"/>
          <p:nvPr/>
        </p:nvSpPr>
        <p:spPr>
          <a:xfrm>
            <a:off x="885825" y="1026582"/>
            <a:ext cx="10552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PEDIDOS DE AGENDAMENTO DE QUALIFICAÇÃO OU TESE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121A2F-81DD-2715-D5E8-43AB0F2D3471}"/>
              </a:ext>
            </a:extLst>
          </p:cNvPr>
          <p:cNvSpPr txBox="1"/>
          <p:nvPr/>
        </p:nvSpPr>
        <p:spPr>
          <a:xfrm>
            <a:off x="511176" y="2136338"/>
            <a:ext cx="3752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analisar um pedido de agendamento de qualificação, o docente deve clicar me </a:t>
            </a:r>
            <a:r>
              <a:rPr lang="pt-BR" b="1" dirty="0"/>
              <a:t>Agendamento de qualificação. </a:t>
            </a:r>
            <a:r>
              <a:rPr lang="pt-BR" dirty="0"/>
              <a:t>Apos isso, irá aparecer o nome do seu/sua orientando (a).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13C5975-03E2-A5C2-2C77-D4FB7A7C9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" t="7778" r="38750" b="52469"/>
          <a:stretch/>
        </p:blipFill>
        <p:spPr>
          <a:xfrm>
            <a:off x="4638675" y="2187479"/>
            <a:ext cx="7391400" cy="272626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E55A5C7-D1A1-6B94-D43A-7505E793C116}"/>
              </a:ext>
            </a:extLst>
          </p:cNvPr>
          <p:cNvSpPr/>
          <p:nvPr/>
        </p:nvSpPr>
        <p:spPr>
          <a:xfrm>
            <a:off x="4638675" y="3609975"/>
            <a:ext cx="1372658" cy="352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FF93817-6D2C-3766-D5C6-9151C2C74368}"/>
              </a:ext>
            </a:extLst>
          </p:cNvPr>
          <p:cNvSpPr/>
          <p:nvPr/>
        </p:nvSpPr>
        <p:spPr>
          <a:xfrm>
            <a:off x="8576732" y="2607733"/>
            <a:ext cx="1227667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5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C7695A9-4776-554E-6496-541E18275E95}"/>
              </a:ext>
            </a:extLst>
          </p:cNvPr>
          <p:cNvSpPr txBox="1"/>
          <p:nvPr/>
        </p:nvSpPr>
        <p:spPr>
          <a:xfrm>
            <a:off x="819679" y="1026582"/>
            <a:ext cx="10552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PEDIDOS DE AGENDAMENTO DE QUALIFICAÇÃO OU TESE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BC0991-5289-A62B-A1B8-3BFDE3E03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9" t="8766" b="48271"/>
          <a:stretch/>
        </p:blipFill>
        <p:spPr>
          <a:xfrm>
            <a:off x="3623732" y="1956094"/>
            <a:ext cx="8568267" cy="249216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0CD927A-6B23-642A-316F-A879D10A2B77}"/>
              </a:ext>
            </a:extLst>
          </p:cNvPr>
          <p:cNvSpPr/>
          <p:nvPr/>
        </p:nvSpPr>
        <p:spPr>
          <a:xfrm>
            <a:off x="11654366" y="2545329"/>
            <a:ext cx="537633" cy="656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85A086-61F9-FF1D-0AAD-7C43CBE71C84}"/>
              </a:ext>
            </a:extLst>
          </p:cNvPr>
          <p:cNvSpPr txBox="1"/>
          <p:nvPr/>
        </p:nvSpPr>
        <p:spPr>
          <a:xfrm>
            <a:off x="511176" y="2136338"/>
            <a:ext cx="3112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avaliar o pedido e aprovar ou não, deve clicar no botão </a:t>
            </a:r>
            <a:r>
              <a:rPr lang="pt-BR" b="1" dirty="0"/>
              <a:t>Avaliar     </a:t>
            </a:r>
            <a:r>
              <a:rPr lang="pt-BR" dirty="0"/>
              <a:t>, conforme mostra a imagem a seguir: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F57985-48B2-F76D-1597-76DFA7A5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34" y="2722457"/>
            <a:ext cx="353389" cy="3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3CA4291-FBE6-7E68-8477-E3A3D2110EC4}"/>
              </a:ext>
            </a:extLst>
          </p:cNvPr>
          <p:cNvSpPr/>
          <p:nvPr/>
        </p:nvSpPr>
        <p:spPr>
          <a:xfrm>
            <a:off x="3699932" y="3227576"/>
            <a:ext cx="1549401" cy="201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87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079ED3-421C-EEFC-CA0F-44EA423B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8" t="13949" b="17779"/>
          <a:stretch/>
        </p:blipFill>
        <p:spPr>
          <a:xfrm>
            <a:off x="3623731" y="1580580"/>
            <a:ext cx="8568269" cy="43784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9EAD4B6-B39B-581B-8706-A59120649C0D}"/>
              </a:ext>
            </a:extLst>
          </p:cNvPr>
          <p:cNvSpPr txBox="1"/>
          <p:nvPr/>
        </p:nvSpPr>
        <p:spPr>
          <a:xfrm>
            <a:off x="819679" y="1026582"/>
            <a:ext cx="10552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PEDIDOS DE AGENDAMENTO DE QUALIFICAÇÃO OU TESE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1816D9-69FB-CB7E-1E9A-7AD34B2B3976}"/>
              </a:ext>
            </a:extLst>
          </p:cNvPr>
          <p:cNvSpPr txBox="1"/>
          <p:nvPr/>
        </p:nvSpPr>
        <p:spPr>
          <a:xfrm>
            <a:off x="511176" y="1679138"/>
            <a:ext cx="3112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será exibido uma tela com as informações do agendamentos, anexos e os membros da banca adicionados pelo discente. Caso esteja corretas, o docente deve ir em </a:t>
            </a:r>
            <a:r>
              <a:rPr lang="pt-BR" b="1" dirty="0"/>
              <a:t>situação </a:t>
            </a:r>
            <a:r>
              <a:rPr lang="pt-BR" dirty="0"/>
              <a:t>e </a:t>
            </a:r>
            <a:r>
              <a:rPr lang="pt-BR" b="1" dirty="0"/>
              <a:t>aprovar</a:t>
            </a:r>
            <a:r>
              <a:rPr lang="pt-BR" dirty="0"/>
              <a:t> o agendamento. Caso identifique algo de errado, deve selecionar </a:t>
            </a:r>
            <a:r>
              <a:rPr lang="pt-BR" b="1" dirty="0"/>
              <a:t>Rejeitado</a:t>
            </a:r>
            <a:r>
              <a:rPr lang="pt-BR" dirty="0"/>
              <a:t> e escrever no campo observações o que dever ser alterado pelo discente. Para enviar a analise da coordenação estadual, o docente deve clicar em </a:t>
            </a:r>
            <a:r>
              <a:rPr lang="pt-BR" b="1" dirty="0"/>
              <a:t>Alterar.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0AEFCCD-4766-41DF-D14A-EE7A4C2CBBDA}"/>
              </a:ext>
            </a:extLst>
          </p:cNvPr>
          <p:cNvSpPr/>
          <p:nvPr/>
        </p:nvSpPr>
        <p:spPr>
          <a:xfrm>
            <a:off x="3729566" y="4207933"/>
            <a:ext cx="706967" cy="4319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F904E3D-A6AF-8E15-B537-6FCF074A3E62}"/>
              </a:ext>
            </a:extLst>
          </p:cNvPr>
          <p:cNvSpPr/>
          <p:nvPr/>
        </p:nvSpPr>
        <p:spPr>
          <a:xfrm>
            <a:off x="6582833" y="5399507"/>
            <a:ext cx="706967" cy="4319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93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244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Bionorte</dc:creator>
  <cp:lastModifiedBy>sandro percario</cp:lastModifiedBy>
  <cp:revision>4</cp:revision>
  <dcterms:created xsi:type="dcterms:W3CDTF">2023-09-29T20:32:34Z</dcterms:created>
  <dcterms:modified xsi:type="dcterms:W3CDTF">2024-02-24T15:28:25Z</dcterms:modified>
</cp:coreProperties>
</file>